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1" r:id="rId3"/>
    <p:sldId id="257" r:id="rId4"/>
    <p:sldId id="258" r:id="rId5"/>
    <p:sldId id="296" r:id="rId6"/>
    <p:sldId id="302" r:id="rId7"/>
    <p:sldId id="303" r:id="rId8"/>
    <p:sldId id="281" r:id="rId9"/>
    <p:sldId id="274" r:id="rId10"/>
    <p:sldId id="287" r:id="rId11"/>
    <p:sldId id="293" r:id="rId12"/>
    <p:sldId id="278" r:id="rId13"/>
    <p:sldId id="264" r:id="rId14"/>
    <p:sldId id="270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2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406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7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64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0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4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5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C3CA-2147-4FB7-AD39-56DDAD79E3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unity.com/tutorial/ui-toolkit-first-steps" TargetMode="External"/><Relationship Id="rId2" Type="http://schemas.openxmlformats.org/officeDocument/2006/relationships/hyperlink" Target="https://learn.unity.com/tutorial/november-16-ui-buil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.unity.com/tutorial/ui-mask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" TargetMode="External"/><Relationship Id="rId7" Type="http://schemas.openxmlformats.org/officeDocument/2006/relationships/hyperlink" Target="https://web.archive.org/web/20190325062431/http:/www.pixelprospector.com/the-big-list-of-postmortems/" TargetMode="External"/><Relationship Id="rId2" Type="http://schemas.openxmlformats.org/officeDocument/2006/relationships/hyperlink" Target="http://www.gdcvaul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xelprospector.com/the-big-list-of-postmortems/" TargetMode="External"/><Relationship Id="rId5" Type="http://schemas.openxmlformats.org/officeDocument/2006/relationships/hyperlink" Target="http://www.gamasutra.com/view/news/238773/10_seminal_game_postmortems_every_developer_should_read.php" TargetMode="External"/><Relationship Id="rId4" Type="http://schemas.openxmlformats.org/officeDocument/2006/relationships/hyperlink" Target="http://gamedevelopment.tutsplus.com/articles/15-analyses-post-mortems-and-game-design-docs--gamedev-1155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cg.wikidot.com/" TargetMode="External"/><Relationship Id="rId2" Type="http://schemas.openxmlformats.org/officeDocument/2006/relationships/hyperlink" Target="http://web.cse.ohio-state.edu/~crawfis/GameDesign/PCG-Cours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cgbook.com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y3d.com/servic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unity3d.com/Manual/LightingOverview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blood.games/games" TargetMode="External"/><Relationship Id="rId2" Type="http://schemas.openxmlformats.org/officeDocument/2006/relationships/hyperlink" Target="https://neonwhite.ri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ghtsimulator.com/" TargetMode="External"/><Relationship Id="rId2" Type="http://schemas.openxmlformats.org/officeDocument/2006/relationships/hyperlink" Target="https://www.nomanssk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qtk2CsuDW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blogs/BobbyRoss/20140720/221342/The_Visual_Guide_to_Multiplayer_Level_Design.php" TargetMode="External"/><Relationship Id="rId2" Type="http://schemas.openxmlformats.org/officeDocument/2006/relationships/hyperlink" Target="http://www.gamasutra.com/view/feature/131767/secrets_of_the_sages_level_design.php?print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vel-desig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Au’23 select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Matt Boggus</a:t>
            </a:r>
          </a:p>
        </p:txBody>
      </p:sp>
    </p:spTree>
    <p:extLst>
      <p:ext uri="{BB962C8B-B14F-4D97-AF65-F5344CB8AC3E}">
        <p14:creationId xmlns:p14="http://schemas.microsoft.com/office/powerpoint/2010/main" val="54715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Interfaces in Unity 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A1EFC-B851-470B-C5D2-9A4BD88EC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https://learn.unity.com/tutorial/november-16-ui-building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https://learn.unity.com/tutorial/ui-toolkit-first-steps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https://learn.unity.com/tutorial/ui-masking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8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supporting quality of life and rapid game design testing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Gameplay modification, e.g. in-game console commands</a:t>
            </a:r>
          </a:p>
          <a:p>
            <a:r>
              <a:rPr lang="en-US" dirty="0"/>
              <a:t>Control modification</a:t>
            </a:r>
          </a:p>
          <a:p>
            <a:pPr lvl="1"/>
            <a:r>
              <a:rPr lang="en-US" dirty="0"/>
              <a:t>Key mappings</a:t>
            </a:r>
          </a:p>
          <a:p>
            <a:pPr lvl="1"/>
            <a:r>
              <a:rPr lang="en-US" dirty="0"/>
              <a:t>Speeds / sliders</a:t>
            </a:r>
          </a:p>
          <a:p>
            <a:r>
              <a:rPr lang="en-US" dirty="0"/>
              <a:t>Accessibility options</a:t>
            </a:r>
          </a:p>
          <a:p>
            <a:pPr lvl="1"/>
            <a:r>
              <a:rPr lang="en-US" dirty="0"/>
              <a:t>Difficulty adjustment</a:t>
            </a:r>
          </a:p>
          <a:p>
            <a:pPr lvl="1"/>
            <a:r>
              <a:rPr lang="en-US" dirty="0"/>
              <a:t>Gameplay assist (ex: auto-aim, drop shadow highlighting, colorblind mode, screen shake toggle)</a:t>
            </a:r>
          </a:p>
          <a:p>
            <a:pPr lvl="1"/>
            <a:r>
              <a:rPr lang="en-US" dirty="0"/>
              <a:t>Player customization</a:t>
            </a:r>
          </a:p>
        </p:txBody>
      </p:sp>
    </p:spTree>
    <p:extLst>
      <p:ext uri="{BB962C8B-B14F-4D97-AF65-F5344CB8AC3E}">
        <p14:creationId xmlns:p14="http://schemas.microsoft.com/office/powerpoint/2010/main" val="339248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miscellaneous game development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http://www.gdcvault.com/</a:t>
            </a:r>
            <a:endParaRPr lang="en-US" dirty="0"/>
          </a:p>
          <a:p>
            <a:r>
              <a:rPr lang="en-US" dirty="0">
                <a:hlinkClick r:id="rId3"/>
              </a:rPr>
              <a:t>http://www.gamasutra.com/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http://gamedevelopment.tutsplus.com/articles/15-analyses-post-mortems-and-game-design-docs--gamedev-11554</a:t>
            </a:r>
            <a:endParaRPr lang="en-US" dirty="0"/>
          </a:p>
          <a:p>
            <a:r>
              <a:rPr lang="en-US" dirty="0">
                <a:hlinkClick r:id="rId5"/>
              </a:rPr>
              <a:t>http://www.gamasutra.com/view/news/238773/10_seminal_game_postmortems_every_developer_should_read.php</a:t>
            </a:r>
            <a:endParaRPr lang="en-US" dirty="0"/>
          </a:p>
          <a:p>
            <a:r>
              <a:rPr lang="en-US" dirty="0">
                <a:hlinkClick r:id="rId6"/>
              </a:rPr>
              <a:t>http://www.pixelprospector.com/the-big-list-of-postmortems/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https://web.archive.org/web/20190325062431/http://www.pixelprospector.com/the-big-list-of-postmortems/</a:t>
            </a:r>
            <a:endParaRPr lang="en-US" dirty="0"/>
          </a:p>
          <a:p>
            <a:r>
              <a:rPr lang="en-US" dirty="0"/>
              <a:t>Your suggestions for additional links are encouraged!</a:t>
            </a:r>
          </a:p>
        </p:txBody>
      </p:sp>
    </p:spTree>
    <p:extLst>
      <p:ext uri="{BB962C8B-B14F-4D97-AF65-F5344CB8AC3E}">
        <p14:creationId xmlns:p14="http://schemas.microsoft.com/office/powerpoint/2010/main" val="1285478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related research topics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6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Procedural</a:t>
            </a:r>
          </a:p>
          <a:p>
            <a:pPr lvl="1"/>
            <a:r>
              <a:rPr lang="en-US" dirty="0"/>
              <a:t>Made automatically (or semi-automatically) instead of entirely by an artist</a:t>
            </a:r>
          </a:p>
          <a:p>
            <a:pPr lvl="1"/>
            <a:r>
              <a:rPr lang="en-US" b="1" dirty="0"/>
              <a:t>Including AI content generation tools in the development process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Textures</a:t>
            </a:r>
          </a:p>
          <a:p>
            <a:pPr lvl="1"/>
            <a:r>
              <a:rPr lang="en-US" dirty="0"/>
              <a:t>Models (terrain, plants, cities, buildings, …)</a:t>
            </a:r>
          </a:p>
          <a:p>
            <a:pPr lvl="1"/>
            <a:r>
              <a:rPr lang="en-US" dirty="0"/>
              <a:t>Level / maps</a:t>
            </a:r>
          </a:p>
          <a:p>
            <a:pPr lvl="1"/>
            <a:r>
              <a:rPr lang="en-US" dirty="0"/>
              <a:t>Distribution of clutter/objects (generation of random samples)</a:t>
            </a:r>
          </a:p>
          <a:p>
            <a:pPr lvl="1"/>
            <a:r>
              <a:rPr lang="en-US" dirty="0"/>
              <a:t>Sound effects and music</a:t>
            </a:r>
          </a:p>
          <a:p>
            <a:pPr lvl="1"/>
            <a:r>
              <a:rPr lang="en-US" dirty="0"/>
              <a:t>Gameplay mechanics and balancing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Past research course</a:t>
            </a:r>
            <a:r>
              <a:rPr lang="en-US" dirty="0"/>
              <a:t> at OSU</a:t>
            </a:r>
          </a:p>
          <a:p>
            <a:r>
              <a:rPr lang="en-US" dirty="0"/>
              <a:t>Procedural Content Generation Wiki – </a:t>
            </a:r>
            <a:r>
              <a:rPr lang="en-US" dirty="0">
                <a:hlinkClick r:id="rId3"/>
              </a:rPr>
              <a:t>http://pcg.wikidot.com/</a:t>
            </a:r>
            <a:endParaRPr lang="en-US" dirty="0"/>
          </a:p>
          <a:p>
            <a:r>
              <a:rPr lang="en-US" dirty="0"/>
              <a:t>Procedural Content Generation in Games eBook – </a:t>
            </a:r>
            <a:r>
              <a:rPr lang="en-US" dirty="0">
                <a:hlinkClick r:id="rId4"/>
              </a:rPr>
              <a:t>http://pcgbook.com/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86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analytics ; Automated game evaluation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Locating or creating datasets for analysis</a:t>
            </a:r>
          </a:p>
          <a:p>
            <a:pPr lvl="1"/>
            <a:r>
              <a:rPr lang="en-US" dirty="0"/>
              <a:t>Sales, reviews, marketing, classification (by genre, development team, etc.)</a:t>
            </a:r>
          </a:p>
          <a:p>
            <a:r>
              <a:rPr lang="en-US" dirty="0"/>
              <a:t>Use cases – evaluate fun (challenge, fantasy, curiosity, …) of</a:t>
            </a:r>
          </a:p>
          <a:p>
            <a:pPr lvl="1"/>
            <a:r>
              <a:rPr lang="en-US" dirty="0"/>
              <a:t>Environments, levels, gameplay mechanics, …</a:t>
            </a:r>
          </a:p>
          <a:p>
            <a:r>
              <a:rPr lang="en-US" dirty="0"/>
              <a:t>Finding bottlenecks common in game development projects</a:t>
            </a:r>
          </a:p>
          <a:p>
            <a:r>
              <a:rPr lang="en-US" dirty="0"/>
              <a:t>Game AI Turing Test</a:t>
            </a:r>
          </a:p>
          <a:p>
            <a:r>
              <a:rPr lang="en-US" dirty="0"/>
              <a:t>Patterns in game design and development</a:t>
            </a:r>
          </a:p>
          <a:p>
            <a:r>
              <a:rPr lang="en-US" dirty="0"/>
              <a:t>Methods and terminology of playtesting</a:t>
            </a:r>
          </a:p>
          <a:p>
            <a:r>
              <a:rPr lang="en-US" dirty="0"/>
              <a:t>Unity Services ( </a:t>
            </a:r>
            <a:r>
              <a:rPr lang="en-US" dirty="0">
                <a:hlinkClick r:id="rId2"/>
              </a:rPr>
              <a:t>https://unity3d.com/services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6072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; Illumination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practices, problems, and limitations of illumination in games</a:t>
            </a:r>
          </a:p>
          <a:p>
            <a:r>
              <a:rPr lang="en-US" dirty="0"/>
              <a:t>Study on the performance limitations of Unity’s lighting implementation</a:t>
            </a:r>
          </a:p>
          <a:p>
            <a:r>
              <a:rPr lang="en-US" dirty="0"/>
              <a:t>Tutorial on Unity’s lighting features</a:t>
            </a:r>
          </a:p>
          <a:p>
            <a:pPr lvl="1"/>
            <a:r>
              <a:rPr lang="en-US" dirty="0">
                <a:hlinkClick r:id="rId2"/>
              </a:rPr>
              <a:t>http://docs.unity3d.com/Manual/LightingOverview.html</a:t>
            </a:r>
            <a:endParaRPr lang="en-US" dirty="0"/>
          </a:p>
          <a:p>
            <a:r>
              <a:rPr lang="en-US" dirty="0"/>
              <a:t>Alternative real-time illumination techniques</a:t>
            </a:r>
          </a:p>
          <a:p>
            <a:r>
              <a:rPr lang="en-US" dirty="0"/>
              <a:t>Global </a:t>
            </a:r>
            <a:r>
              <a:rPr lang="en-US"/>
              <a:t>illumination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2DF8-FA90-FAE1-66B8-EAC5E381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format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EE74-BA96-3785-CF35-EEAC074C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This set of PowerPoint slides is an example of what you should </a:t>
            </a:r>
            <a:r>
              <a:rPr lang="en-US" b="1" u="sng" dirty="0"/>
              <a:t>not</a:t>
            </a:r>
            <a:r>
              <a:rPr lang="en-US" dirty="0"/>
              <a:t> be doing for your presentations in this course</a:t>
            </a:r>
          </a:p>
          <a:p>
            <a:endParaRPr lang="en-US" dirty="0"/>
          </a:p>
          <a:p>
            <a:r>
              <a:rPr lang="en-US" dirty="0"/>
              <a:t>Bullet lists are convenient for listing reference information, but are less effective for audience engagement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8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Semester specific references</a:t>
            </a:r>
          </a:p>
          <a:p>
            <a:endParaRPr lang="en-US" dirty="0"/>
          </a:p>
          <a:p>
            <a:r>
              <a:rPr lang="en-US" dirty="0"/>
              <a:t>General 5912 project challenges</a:t>
            </a:r>
          </a:p>
          <a:p>
            <a:endParaRPr lang="en-US" dirty="0"/>
          </a:p>
          <a:p>
            <a:r>
              <a:rPr lang="en-US" dirty="0"/>
              <a:t>Potential research topics</a:t>
            </a:r>
          </a:p>
        </p:txBody>
      </p:sp>
    </p:spTree>
    <p:extLst>
      <p:ext uri="{BB962C8B-B14F-4D97-AF65-F5344CB8AC3E}">
        <p14:creationId xmlns:p14="http://schemas.microsoft.com/office/powerpoint/2010/main" val="277985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person movement shooter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45" y="2323810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Relevant past 5912 projects:</a:t>
            </a:r>
          </a:p>
          <a:p>
            <a:pPr lvl="1"/>
            <a:r>
              <a:rPr lang="en-US" dirty="0"/>
              <a:t>Au’22 – Ninja Frontier</a:t>
            </a:r>
          </a:p>
          <a:p>
            <a:pPr lvl="1"/>
            <a:r>
              <a:rPr lang="en-US" dirty="0"/>
              <a:t>Sp’22 - Legend of Gronk</a:t>
            </a:r>
          </a:p>
          <a:p>
            <a:r>
              <a:rPr lang="en-US" dirty="0"/>
              <a:t>Relevant commercial games:</a:t>
            </a:r>
          </a:p>
          <a:p>
            <a:pPr lvl="1"/>
            <a:r>
              <a:rPr lang="en-US" dirty="0"/>
              <a:t>Neon White – </a:t>
            </a:r>
            <a:r>
              <a:rPr lang="en-US" dirty="0">
                <a:hlinkClick r:id="rId2"/>
              </a:rPr>
              <a:t>https://neonwhite.rip/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Ultrakill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https://newblood.games/games</a:t>
            </a:r>
            <a:r>
              <a:rPr lang="en-US" dirty="0"/>
              <a:t> 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Fitting player speed to level contents</a:t>
            </a:r>
          </a:p>
          <a:p>
            <a:pPr lvl="1"/>
            <a:r>
              <a:rPr lang="en-US" dirty="0"/>
              <a:t>Consistency of player speed on different hardware</a:t>
            </a:r>
          </a:p>
        </p:txBody>
      </p:sp>
    </p:spTree>
    <p:extLst>
      <p:ext uri="{BB962C8B-B14F-4D97-AF65-F5344CB8AC3E}">
        <p14:creationId xmlns:p14="http://schemas.microsoft.com/office/powerpoint/2010/main" val="5380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Space rogue-lite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Relevant past 5912 projects:</a:t>
            </a:r>
          </a:p>
          <a:p>
            <a:pPr lvl="1"/>
            <a:r>
              <a:rPr lang="en-US" dirty="0"/>
              <a:t>Sp’22 - Legends in Ruin</a:t>
            </a:r>
          </a:p>
          <a:p>
            <a:pPr lvl="1"/>
            <a:r>
              <a:rPr lang="en-US" dirty="0"/>
              <a:t>Au’21 - Vital Vials</a:t>
            </a:r>
          </a:p>
          <a:p>
            <a:pPr lvl="1"/>
            <a:r>
              <a:rPr lang="en-US" dirty="0"/>
              <a:t>Sp’17 – Couch Party Racing [as an example with vehicle movement]</a:t>
            </a:r>
          </a:p>
          <a:p>
            <a:r>
              <a:rPr lang="en-US" dirty="0"/>
              <a:t>Relevant commercial games:</a:t>
            </a:r>
          </a:p>
          <a:p>
            <a:pPr lvl="1"/>
            <a:r>
              <a:rPr lang="en-US" dirty="0"/>
              <a:t>Kingdom Hearts – Gummi ship minigame</a:t>
            </a:r>
          </a:p>
          <a:p>
            <a:pPr lvl="1"/>
            <a:r>
              <a:rPr lang="en-US" dirty="0"/>
              <a:t>No Man’s Sky – </a:t>
            </a:r>
            <a:r>
              <a:rPr lang="en-US" dirty="0">
                <a:hlinkClick r:id="rId2"/>
              </a:rPr>
              <a:t>https://www.nomanssky.com/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Microsoft Flight Simulator - </a:t>
            </a:r>
            <a:r>
              <a:rPr lang="en-US" dirty="0">
                <a:hlinkClick r:id="rId3"/>
              </a:rPr>
              <a:t>https://www.flightsimulator.com/</a:t>
            </a:r>
            <a:r>
              <a:rPr lang="en-US" dirty="0"/>
              <a:t> 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Spaceship controls and physics</a:t>
            </a:r>
          </a:p>
          <a:p>
            <a:pPr lvl="1"/>
            <a:r>
              <a:rPr lang="en-US" dirty="0"/>
              <a:t>Systems for player progression, within and between runs</a:t>
            </a:r>
          </a:p>
        </p:txBody>
      </p:sp>
    </p:spTree>
    <p:extLst>
      <p:ext uri="{BB962C8B-B14F-4D97-AF65-F5344CB8AC3E}">
        <p14:creationId xmlns:p14="http://schemas.microsoft.com/office/powerpoint/2010/main" val="78749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playing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45" y="2323810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Relevant past 5912 projects:</a:t>
            </a:r>
          </a:p>
          <a:p>
            <a:pPr lvl="1"/>
            <a:r>
              <a:rPr lang="en-US" dirty="0"/>
              <a:t>Sp’22 – </a:t>
            </a:r>
            <a:r>
              <a:rPr lang="en-US" dirty="0" err="1"/>
              <a:t>Necrolith</a:t>
            </a:r>
            <a:endParaRPr lang="en-US" dirty="0"/>
          </a:p>
          <a:p>
            <a:pPr lvl="1"/>
            <a:r>
              <a:rPr lang="en-US" dirty="0"/>
              <a:t>Sp’22 – Destitute</a:t>
            </a:r>
          </a:p>
          <a:p>
            <a:r>
              <a:rPr lang="en-US" dirty="0"/>
              <a:t>Relevant commercial games:</a:t>
            </a:r>
          </a:p>
          <a:p>
            <a:pPr lvl="1"/>
            <a:r>
              <a:rPr lang="en-US" dirty="0"/>
              <a:t>[In-game economies] Pathologic, Fable 2 &amp; 3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Dialog content creation</a:t>
            </a:r>
          </a:p>
          <a:p>
            <a:pPr lvl="1"/>
            <a:r>
              <a:rPr lang="en-US" dirty="0"/>
              <a:t>Balancing of numeric systems</a:t>
            </a:r>
          </a:p>
          <a:p>
            <a:pPr lvl="1"/>
            <a:r>
              <a:rPr lang="en-US" dirty="0"/>
              <a:t>Setting level of player control – high power fantasy vs. low power immersion</a:t>
            </a:r>
          </a:p>
        </p:txBody>
      </p:sp>
    </p:spTree>
    <p:extLst>
      <p:ext uri="{BB962C8B-B14F-4D97-AF65-F5344CB8AC3E}">
        <p14:creationId xmlns:p14="http://schemas.microsoft.com/office/powerpoint/2010/main" val="123638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C3FBBA-2E4E-2E06-AA99-F02130FB0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FD01C-72E1-D180-BEF7-89C17D64BC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Existing art, sound, code</a:t>
            </a:r>
          </a:p>
          <a:p>
            <a:pPr lvl="1"/>
            <a:r>
              <a:rPr lang="en-US" dirty="0"/>
              <a:t>Assets on </a:t>
            </a:r>
            <a:r>
              <a:rPr lang="en-US" dirty="0" err="1"/>
              <a:t>MSTeams</a:t>
            </a:r>
            <a:endParaRPr lang="en-US" dirty="0"/>
          </a:p>
          <a:p>
            <a:pPr lvl="1"/>
            <a:r>
              <a:rPr lang="en-US" dirty="0"/>
              <a:t>Free packages on Unity Store</a:t>
            </a:r>
          </a:p>
          <a:p>
            <a:pPr lvl="1"/>
            <a:r>
              <a:rPr lang="en-US" dirty="0"/>
              <a:t>Purchase requests</a:t>
            </a:r>
          </a:p>
          <a:p>
            <a:pPr lvl="1"/>
            <a:r>
              <a:rPr lang="en-US" dirty="0"/>
              <a:t>If you later convert to a commercial project</a:t>
            </a:r>
          </a:p>
          <a:p>
            <a:pPr lvl="2"/>
            <a:r>
              <a:rPr lang="en-US" dirty="0"/>
              <a:t>Buy your own copy of assets used</a:t>
            </a:r>
          </a:p>
          <a:p>
            <a:pPr lvl="2"/>
            <a:r>
              <a:rPr lang="en-US" dirty="0"/>
              <a:t>Be aware of how the author is allowing their use and that they are the actual copyright holder (ex: </a:t>
            </a:r>
            <a:r>
              <a:rPr lang="en-US" dirty="0">
                <a:hlinkClick r:id="rId2"/>
              </a:rPr>
              <a:t>Beware of Stolen Sound Effects Packs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Still in flux legality and copyright of AI generated content</a:t>
            </a:r>
          </a:p>
          <a:p>
            <a:r>
              <a:rPr lang="en-US" dirty="0"/>
              <a:t>Game States, Unity Scene management</a:t>
            </a:r>
          </a:p>
          <a:p>
            <a:r>
              <a:rPr lang="en-US" dirty="0"/>
              <a:t>HUD and menus</a:t>
            </a:r>
          </a:p>
          <a:p>
            <a:r>
              <a:rPr lang="en-US" dirty="0"/>
              <a:t>User input</a:t>
            </a:r>
          </a:p>
        </p:txBody>
      </p:sp>
    </p:spTree>
    <p:extLst>
      <p:ext uri="{BB962C8B-B14F-4D97-AF65-F5344CB8AC3E}">
        <p14:creationId xmlns:p14="http://schemas.microsoft.com/office/powerpoint/2010/main" val="362842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design links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Secrets of the Sages: Level Design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The Visual Guide to Multiplayer Level Design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http://level-design.org/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539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1160</TotalTime>
  <Words>767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Au’23 select topics</vt:lpstr>
      <vt:lpstr>Presentation format note</vt:lpstr>
      <vt:lpstr>Overview</vt:lpstr>
      <vt:lpstr>First person movement shooter</vt:lpstr>
      <vt:lpstr>Space rogue-lite</vt:lpstr>
      <vt:lpstr>Role playing game</vt:lpstr>
      <vt:lpstr>Common topics</vt:lpstr>
      <vt:lpstr>Core requirements</vt:lpstr>
      <vt:lpstr>Level design links </vt:lpstr>
      <vt:lpstr>User Interfaces in Unity links</vt:lpstr>
      <vt:lpstr>Features supporting quality of life and rapid game design testing</vt:lpstr>
      <vt:lpstr>Additional miscellaneous game development links</vt:lpstr>
      <vt:lpstr>Game related research topics</vt:lpstr>
      <vt:lpstr>Procedural content</vt:lpstr>
      <vt:lpstr>Data analytics ; Automated game evaluation</vt:lpstr>
      <vt:lpstr>Lighting ; Illumination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Au’15 select topics</dc:title>
  <dc:creator>boggus, matthew joseph</dc:creator>
  <cp:lastModifiedBy>Boggus, Matt</cp:lastModifiedBy>
  <cp:revision>76</cp:revision>
  <dcterms:created xsi:type="dcterms:W3CDTF">2015-08-28T17:16:02Z</dcterms:created>
  <dcterms:modified xsi:type="dcterms:W3CDTF">2023-08-31T19:50:29Z</dcterms:modified>
</cp:coreProperties>
</file>